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Crimson Pro"/>
      <p:regular r:id="rId17"/>
    </p:embeddedFont>
    <p:embeddedFont>
      <p:font typeface="Crimson Pro"/>
      <p:regular r:id="rId18"/>
    </p:embeddedFont>
    <p:embeddedFont>
      <p:font typeface="Crimson Pro"/>
      <p:regular r:id="rId19"/>
    </p:embeddedFont>
    <p:embeddedFont>
      <p:font typeface="Crimson Pro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ED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CFA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jangoproject.com/" TargetMode="External"/><Relationship Id="rId3" Type="http://schemas.openxmlformats.org/officeDocument/2006/relationships/hyperlink" Target="https://developer.mozilla.org/en-US/docs/Web/HTML" TargetMode="External"/><Relationship Id="rId4" Type="http://schemas.openxmlformats.org/officeDocument/2006/relationships/hyperlink" Target="https://developer.mozilla.org/en-US/docs/Web/CSS" TargetMode="External"/><Relationship Id="rId5" Type="http://schemas.openxmlformats.org/officeDocument/2006/relationships/hyperlink" Target="https://developer.mozilla.org/en-US/docs/Web/JavaScript" TargetMode="External"/><Relationship Id="rId6" Type="http://schemas.openxmlformats.org/officeDocument/2006/relationships/hyperlink" Target="https://getbootstrap.com/docs/5.3/getting-started/introduction/" TargetMode="External"/><Relationship Id="rId7" Type="http://schemas.openxmlformats.org/officeDocument/2006/relationships/hyperlink" Target="https://www.sqlite.org/docs.html" TargetMode="External"/><Relationship Id="rId1" Type="http://schemas.openxmlformats.org/officeDocument/2006/relationships/image" Target="../media/image-10-1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5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363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College Notice Board Web Application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19409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Presented by: Madhura Mahesh Mane,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Computer Engineering [2nd year]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302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Guided by: Vaishnavi Atole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5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7357" y="3356491"/>
            <a:ext cx="7507962" cy="5409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References: Further Reading &amp; Resources</a:t>
            </a:r>
            <a:endParaRPr lang="en-US" sz="3400" dirty="0"/>
          </a:p>
        </p:txBody>
      </p:sp>
      <p:sp>
        <p:nvSpPr>
          <p:cNvPr id="4" name="Text 1"/>
          <p:cNvSpPr/>
          <p:nvPr/>
        </p:nvSpPr>
        <p:spPr>
          <a:xfrm>
            <a:off x="757357" y="4207073"/>
            <a:ext cx="13115687" cy="338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For detailed information on the technologies and concepts used in this project, please refer to the following resources: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757357" y="4777502"/>
            <a:ext cx="13115687" cy="2800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Django Documentation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 Web Docs: HTML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 Web Docs: CSS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MDN Web Docs: JavaScript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 Official Documentation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u="sng" dirty="0">
                <a:solidFill>
                  <a:srgbClr val="835E54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SQLite Documentation</a:t>
            </a:r>
            <a:endParaRPr lang="en-US" sz="1700" dirty="0"/>
          </a:p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7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Academic papers on web application security and database design.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0345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Introduction: Evolving Campus Communication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581638"/>
            <a:ext cx="350150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Traditional notice boards, whilst familiar, often lead to outdated information, limited visibility, and administrative burdens. Their static nature fails to keep pace with the dynamic flow of campus life.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342721" y="3581638"/>
            <a:ext cx="350150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introduces a digital solution, transforming the way college announcements are shared. It offers a modern, efficient, and accessible platform for all campus communications.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10377"/>
            <a:ext cx="997017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Project Objectives: Enhancing Campus Connectivity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47114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44066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130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6" name="Text 4"/>
          <p:cNvSpPr/>
          <p:nvPr/>
        </p:nvSpPr>
        <p:spPr>
          <a:xfrm>
            <a:off x="3861614" y="2301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1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1051084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051084" y="352853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 instant dissemination of crucial information to all students and staff.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47114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10" name="Shape 8"/>
          <p:cNvSpPr/>
          <p:nvPr/>
        </p:nvSpPr>
        <p:spPr>
          <a:xfrm>
            <a:off x="7428548" y="244066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1" name="Shape 9"/>
          <p:cNvSpPr/>
          <p:nvPr/>
        </p:nvSpPr>
        <p:spPr>
          <a:xfrm>
            <a:off x="10292298" y="213098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12" name="Text 10"/>
          <p:cNvSpPr/>
          <p:nvPr/>
        </p:nvSpPr>
        <p:spPr>
          <a:xfrm>
            <a:off x="10496371" y="2301121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1"/>
          <p:cNvSpPr/>
          <p:nvPr/>
        </p:nvSpPr>
        <p:spPr>
          <a:xfrm>
            <a:off x="7685842" y="30381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Centralised Platform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685842" y="3528536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a single, easily accessible hub for all official college announcements.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078611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5048131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17" name="Shape 15"/>
          <p:cNvSpPr/>
          <p:nvPr/>
        </p:nvSpPr>
        <p:spPr>
          <a:xfrm>
            <a:off x="3657540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18" name="Text 16"/>
          <p:cNvSpPr/>
          <p:nvPr/>
        </p:nvSpPr>
        <p:spPr>
          <a:xfrm>
            <a:off x="3861614" y="49085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3</a:t>
            </a:r>
            <a:endParaRPr lang="en-US" sz="2100" dirty="0"/>
          </a:p>
        </p:txBody>
      </p:sp>
      <p:sp>
        <p:nvSpPr>
          <p:cNvPr id="19" name="Text 17"/>
          <p:cNvSpPr/>
          <p:nvPr/>
        </p:nvSpPr>
        <p:spPr>
          <a:xfrm>
            <a:off x="1051084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User-Friendly Interface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1051084" y="6136005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Develop an intuitive design for both administrators posting and users viewing notices.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7428548" y="5078611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CFA"/>
          </a:solidFill>
          <a:ln/>
        </p:spPr>
      </p:sp>
      <p:sp>
        <p:nvSpPr>
          <p:cNvPr id="22" name="Shape 20"/>
          <p:cNvSpPr/>
          <p:nvPr/>
        </p:nvSpPr>
        <p:spPr>
          <a:xfrm>
            <a:off x="7428548" y="5048131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835E54"/>
          </a:solidFill>
          <a:ln/>
        </p:spPr>
      </p:sp>
      <p:sp>
        <p:nvSpPr>
          <p:cNvPr id="23" name="Shape 21"/>
          <p:cNvSpPr/>
          <p:nvPr/>
        </p:nvSpPr>
        <p:spPr>
          <a:xfrm>
            <a:off x="10292298" y="4738449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835E54"/>
          </a:solidFill>
          <a:ln/>
        </p:spPr>
      </p:sp>
      <p:sp>
        <p:nvSpPr>
          <p:cNvPr id="24" name="Text 22"/>
          <p:cNvSpPr/>
          <p:nvPr/>
        </p:nvSpPr>
        <p:spPr>
          <a:xfrm>
            <a:off x="10496371" y="490859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4</a:t>
            </a:r>
            <a:endParaRPr lang="en-US" sz="2100" dirty="0"/>
          </a:p>
        </p:txBody>
      </p:sp>
      <p:sp>
        <p:nvSpPr>
          <p:cNvPr id="25" name="Text 23"/>
          <p:cNvSpPr/>
          <p:nvPr/>
        </p:nvSpPr>
        <p:spPr>
          <a:xfrm>
            <a:off x="7685842" y="564558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Reduced Paper Waste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685842" y="6136005"/>
            <a:ext cx="589347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Contribute to environmental sustainability by digitising all campus notices.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26795" y="554593"/>
            <a:ext cx="7251740" cy="455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Tools &amp; Technologies: Building the Foundation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1026795" y="1303139"/>
            <a:ext cx="12576691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web application was developed using a robust stack of modern programming languages and frameworks, ensuring both functionality and a responsive user experience.</a:t>
            </a:r>
            <a:endParaRPr lang="en-US" sz="14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795" y="1993821"/>
            <a:ext cx="1743908" cy="174390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26795" y="3920728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HTML5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1026795" y="4293394"/>
            <a:ext cx="300692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Structuring the web content.</a:t>
            </a:r>
            <a:endParaRPr lang="en-US" sz="14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718" y="1993821"/>
            <a:ext cx="1743908" cy="174390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216718" y="3920728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CSS3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4216718" y="4293394"/>
            <a:ext cx="300692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Styling for visual appeal.</a:t>
            </a:r>
            <a:endParaRPr lang="en-US" sz="14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6640" y="1993821"/>
            <a:ext cx="1743908" cy="17439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7406640" y="3920728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JavaScript</a:t>
            </a:r>
            <a:endParaRPr lang="en-US" sz="1750" dirty="0"/>
          </a:p>
        </p:txBody>
      </p:sp>
      <p:sp>
        <p:nvSpPr>
          <p:cNvPr id="12" name="Text 7"/>
          <p:cNvSpPr/>
          <p:nvPr/>
        </p:nvSpPr>
        <p:spPr>
          <a:xfrm>
            <a:off x="7406640" y="4293394"/>
            <a:ext cx="300692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Interactive front-end elements.</a:t>
            </a:r>
            <a:endParaRPr lang="en-US" sz="14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6563" y="1993821"/>
            <a:ext cx="1743908" cy="174390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596563" y="3920728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Django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10596563" y="4293394"/>
            <a:ext cx="300692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Powerful backend framework.</a:t>
            </a:r>
            <a:endParaRPr lang="en-US" sz="140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95" y="4849297"/>
            <a:ext cx="1743908" cy="174390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26795" y="6776204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Bootstrap</a:t>
            </a:r>
            <a:endParaRPr lang="en-US" sz="1750" dirty="0"/>
          </a:p>
        </p:txBody>
      </p:sp>
      <p:sp>
        <p:nvSpPr>
          <p:cNvPr id="18" name="Text 11"/>
          <p:cNvSpPr/>
          <p:nvPr/>
        </p:nvSpPr>
        <p:spPr>
          <a:xfrm>
            <a:off x="1026795" y="7148870"/>
            <a:ext cx="3006923" cy="263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Responsive design for all devices.</a:t>
            </a:r>
            <a:endParaRPr lang="en-US" sz="1400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6718" y="4849297"/>
            <a:ext cx="1743908" cy="1743908"/>
          </a:xfrm>
          <a:prstGeom prst="rect">
            <a:avLst/>
          </a:prstGeom>
        </p:spPr>
      </p:pic>
      <p:sp>
        <p:nvSpPr>
          <p:cNvPr id="20" name="Text 12"/>
          <p:cNvSpPr/>
          <p:nvPr/>
        </p:nvSpPr>
        <p:spPr>
          <a:xfrm>
            <a:off x="4216718" y="6776204"/>
            <a:ext cx="2278380" cy="2847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SQLite</a:t>
            </a:r>
            <a:endParaRPr lang="en-US" sz="1750" dirty="0"/>
          </a:p>
        </p:txBody>
      </p:sp>
      <p:sp>
        <p:nvSpPr>
          <p:cNvPr id="21" name="Text 13"/>
          <p:cNvSpPr/>
          <p:nvPr/>
        </p:nvSpPr>
        <p:spPr>
          <a:xfrm>
            <a:off x="4216718" y="7148870"/>
            <a:ext cx="3006923" cy="5260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Efficient, lightweight database management.</a:t>
            </a:r>
            <a:endParaRPr lang="en-US" sz="1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16675" y="515303"/>
            <a:ext cx="6537008" cy="4563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System Design: A Blueprint for Interaction</a:t>
            </a:r>
            <a:endParaRPr lang="en-US" sz="28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0621" y="1265515"/>
            <a:ext cx="8508921" cy="57564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520208" y="3518622"/>
            <a:ext cx="1549392" cy="1062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Notice Management Flow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8835833" y="5184533"/>
            <a:ext cx="2304997" cy="708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Student views notice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8835833" y="5993870"/>
            <a:ext cx="2304997" cy="51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Retrieves and reads published notice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34020" y="5184533"/>
            <a:ext cx="2304997" cy="708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stores notices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3434020" y="5993870"/>
            <a:ext cx="2304997" cy="51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Persists records and metadata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3434020" y="1770831"/>
            <a:ext cx="2304997" cy="708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Both interact with DB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3434020" y="2580169"/>
            <a:ext cx="2304997" cy="51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Read/write via secure API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8850595" y="1770831"/>
            <a:ext cx="2304997" cy="708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Admin creates notice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8850595" y="2580169"/>
            <a:ext cx="2304997" cy="511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00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Authorises and publishes content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16675" y="7187208"/>
            <a:ext cx="12596932" cy="5269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The system is designed with distinct user roles, ensuring secure and organised content management. Administrators are responsible for creating and publishing notices, whilst students can effortlessly access and view them.</a:t>
            </a:r>
            <a:endParaRPr lang="en-US" sz="1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05940"/>
            <a:ext cx="697765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Key Features: Intuitive and Dynamic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826544"/>
            <a:ext cx="3090505" cy="2047994"/>
          </a:xfrm>
          <a:prstGeom prst="roundRect">
            <a:avLst>
              <a:gd name="adj" fmla="val 265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60978"/>
            <a:ext cx="262163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Real-time Updates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551396"/>
            <a:ext cx="26216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Notices are published and visible instantly.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4111109" y="2826544"/>
            <a:ext cx="3090624" cy="2047994"/>
          </a:xfrm>
          <a:prstGeom prst="roundRect">
            <a:avLst>
              <a:gd name="adj" fmla="val 265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345543" y="3060978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User Authentication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4345543" y="3551396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login for administrators and students.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826544"/>
            <a:ext cx="3090624" cy="2047994"/>
          </a:xfrm>
          <a:prstGeom prst="roundRect">
            <a:avLst>
              <a:gd name="adj" fmla="val 265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662982" y="3060978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Categorised Notices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662982" y="3551396"/>
            <a:ext cx="262175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filtering of notices by department or event type.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0745986" y="2826544"/>
            <a:ext cx="3090624" cy="2047994"/>
          </a:xfrm>
          <a:prstGeom prst="roundRect">
            <a:avLst>
              <a:gd name="adj" fmla="val 26581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980420" y="3060978"/>
            <a:ext cx="2621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Search Functionality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980420" y="3551396"/>
            <a:ext cx="26217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Quickly find specific announcements.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101352"/>
            <a:ext cx="13042821" cy="1322189"/>
          </a:xfrm>
          <a:prstGeom prst="roundRect">
            <a:avLst>
              <a:gd name="adj" fmla="val 41173"/>
            </a:avLst>
          </a:prstGeom>
          <a:solidFill>
            <a:srgbClr val="EBE2E0"/>
          </a:solidFill>
          <a:ln w="7620">
            <a:solidFill>
              <a:srgbClr val="D1C8C6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028224" y="533578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28224" y="5826204"/>
            <a:ext cx="125739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Optimised viewing across desktops, tablets, and mobiles.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350" y="759976"/>
            <a:ext cx="7120414" cy="5051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50"/>
              </a:lnSpc>
              <a:buNone/>
            </a:pPr>
            <a:r>
              <a:rPr lang="en-US" sz="31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 Glimpse of the Application: Screenshots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707350" y="1625322"/>
            <a:ext cx="13215699" cy="3057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Explore the visual interface of our College Notice Board Web Application, showcasing its clean design and user-friendly navigation.</a:t>
            </a:r>
            <a:endParaRPr lang="en-US" sz="15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4970" y="2264569"/>
            <a:ext cx="4292322" cy="2425422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979" y="2264569"/>
            <a:ext cx="4292322" cy="2425422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2988" y="2264569"/>
            <a:ext cx="4292322" cy="2425422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0" y="4851678"/>
            <a:ext cx="13200459" cy="24254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78982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Challenges Faced: Overcoming Obstacles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079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Database Optimisation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80190" y="366105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efficient data retrieval and storage as the number of notices grows.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4976574"/>
            <a:ext cx="30213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Security Implementation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6280190" y="555771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Protecting against common web vulnerabilities and ensuring data integrity.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342721" y="30799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Responsive Design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42721" y="3661053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Achieving a seamless experience across diverse devices and screen sizes.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342721" y="49765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Integration Complexity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2721" y="555771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Harmonising different technologies (Django, JS, CSS) to work cohesively.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580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4260" y="3315295"/>
            <a:ext cx="4865013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Conclusion &amp; Future Scope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744260" y="4345186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Achievements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744260" y="4876800"/>
            <a:ext cx="6311622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Our project successfully delivers a modern, efficient, and accessible digital notice board. It significantly improves campus communication and reduces reliance on traditional, less effective methods.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744260" y="6374368"/>
            <a:ext cx="6311622" cy="1128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Improved information dissemination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Enhanced user experience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Sustainable communication solution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82138" y="4345186"/>
            <a:ext cx="2658070" cy="3323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443728"/>
                </a:solidFill>
                <a:latin typeface="Crimson Pro Bold" pitchFamily="34" charset="0"/>
                <a:ea typeface="Crimson Pro Bold" pitchFamily="34" charset="-122"/>
                <a:cs typeface="Crimson Pro Bold" pitchFamily="34" charset="-120"/>
              </a:rPr>
              <a:t>Future Enhancements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7582138" y="4876800"/>
            <a:ext cx="6311622" cy="15275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with college calendar for event reminders.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Push notifications for urgent announcements.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Multi-language support for diverse student populations.</a:t>
            </a:r>
            <a:endParaRPr lang="en-US" sz="1650" dirty="0"/>
          </a:p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50" dirty="0">
                <a:solidFill>
                  <a:srgbClr val="443728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Feedback and comment sections for notices.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2026-02-14T06:26:07Z</dcterms:created>
  <dcterms:modified xsi:type="dcterms:W3CDTF">2026-02-14T06:26:07Z</dcterms:modified>
</cp:coreProperties>
</file>